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37" autoAdjust="0"/>
  </p:normalViewPr>
  <p:slideViewPr>
    <p:cSldViewPr>
      <p:cViewPr varScale="1">
        <p:scale>
          <a:sx n="97" d="100"/>
          <a:sy n="97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83B2-D41A-41CD-B111-437097F0FE94}" type="datetimeFigureOut">
              <a:rPr lang="es-ES" smtClean="0"/>
              <a:pPr/>
              <a:t>10/06/2016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CA63-B2FE-448A-8A52-C770BB5722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cruz@lagos.udg.m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valero@redudg.udg.m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9807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Para un mejor manejo de sistema es recomendable trabajar con el </a:t>
            </a:r>
            <a:r>
              <a:rPr lang="es-MX" i="1" dirty="0" smtClean="0"/>
              <a:t>explorador  </a:t>
            </a:r>
            <a:r>
              <a:rPr lang="es-MX" i="1" dirty="0" err="1"/>
              <a:t>firefox</a:t>
            </a:r>
            <a:r>
              <a:rPr lang="es-MX" dirty="0"/>
              <a:t> </a:t>
            </a:r>
          </a:p>
        </p:txBody>
      </p:sp>
      <p:pic>
        <p:nvPicPr>
          <p:cNvPr id="4" name="Picture 2" descr="http://lamordida.net/wp-content/uploads/2011/01/fire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1296144" cy="9721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27784" y="4509120"/>
            <a:ext cx="367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http://firefox.softonic.com/descargar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Selecciona el programa capturado dando clic y posteriormente en </a:t>
            </a:r>
            <a:r>
              <a:rPr lang="es-MX" sz="3200" i="1" u="sng" dirty="0" smtClean="0"/>
              <a:t>Descargar formato</a:t>
            </a:r>
            <a:endParaRPr lang="es-MX" sz="3200" i="1" u="sng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80" y="1890524"/>
            <a:ext cx="5603240" cy="2998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3275856" y="3170684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77869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Se abrirá otra pantalla la cual detallará todos los datos del programa. El cual deberá ser impreso, firmado y sellado para adjuntarlo en el sistema.</a:t>
            </a:r>
            <a:endParaRPr lang="es-MX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1769" b="16636"/>
          <a:stretch>
            <a:fillRect/>
          </a:stretch>
        </p:blipFill>
        <p:spPr bwMode="auto">
          <a:xfrm>
            <a:off x="683568" y="2204864"/>
            <a:ext cx="79208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1979712" y="4725144"/>
            <a:ext cx="51845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Una vez que se han recabado las firmas deberás escanear, guardar y subir el formato al sistema dando clic en </a:t>
            </a:r>
            <a:r>
              <a:rPr lang="es-MX" sz="3200" i="1" u="sng" dirty="0" smtClean="0"/>
              <a:t>Agregar Archivo</a:t>
            </a:r>
            <a:endParaRPr lang="es-MX" sz="3200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9408"/>
            <a:ext cx="4896544" cy="40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 flipV="1">
            <a:off x="4067944" y="2975620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dirty="0" smtClean="0"/>
              <a:t>Da clic en Agregar 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191" t="11769" b="18227"/>
          <a:stretch>
            <a:fillRect/>
          </a:stretch>
        </p:blipFill>
        <p:spPr bwMode="auto">
          <a:xfrm>
            <a:off x="981944" y="1066130"/>
            <a:ext cx="772423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77888" y="52425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just"/>
            <a:r>
              <a:rPr lang="es-MX" sz="4400" dirty="0" smtClean="0"/>
              <a:t>Si después de presionar el botón de Agregar se da cuenta de algún error cierre la ventana y podrá ingresar nuevamente a editar el programa para hacer las correcciones necesarias, si no hay ningún error presione </a:t>
            </a:r>
            <a:r>
              <a:rPr lang="es-MX" sz="4400" i="1" u="sng" dirty="0" smtClean="0"/>
              <a:t>Guardar</a:t>
            </a:r>
            <a:endParaRPr lang="es-MX" sz="4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Al terminar el registro del programa este se mantendrá en estatus de </a:t>
            </a:r>
            <a:r>
              <a:rPr lang="es-MX" b="1" dirty="0" smtClean="0"/>
              <a:t>Edición</a:t>
            </a:r>
            <a:r>
              <a:rPr lang="es-MX" dirty="0" smtClean="0"/>
              <a:t> hasta que sea aprobado.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75316"/>
            <a:ext cx="5775042" cy="36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 flipV="1">
            <a:off x="6372200" y="4798232"/>
            <a:ext cx="560986" cy="2622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692696"/>
            <a:ext cx="8229600" cy="54334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 vez </a:t>
            </a:r>
            <a:r>
              <a:rPr lang="es-MX" sz="3200" dirty="0"/>
              <a:t>a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probado el programa se publicará para la elección de los alumnos.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Cualquier duda al respecto contáctanos  </a:t>
            </a:r>
            <a:r>
              <a:rPr lang="es-MX" sz="3200" dirty="0" smtClean="0">
                <a:hlinkClick r:id="rId2"/>
              </a:rPr>
              <a:t>rcruz@lagos.udg.mx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3200" dirty="0"/>
              <a:t>o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Contáctanos en los teléfonos (</a:t>
            </a:r>
            <a:r>
              <a:rPr lang="es-MX" sz="3200" dirty="0" smtClean="0"/>
              <a:t>474) 74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24314 Ext.66514</a:t>
            </a: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216" t="12280" r="22301" b="7081"/>
          <a:stretch>
            <a:fillRect/>
          </a:stretch>
        </p:blipFill>
        <p:spPr bwMode="auto">
          <a:xfrm>
            <a:off x="179512" y="1268760"/>
            <a:ext cx="68762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Ingresa a la pagina </a:t>
            </a:r>
            <a:r>
              <a:rPr lang="es-MX" u="sng" dirty="0" smtClean="0"/>
              <a:t>www.siiau.udg.mx</a:t>
            </a:r>
            <a:endParaRPr lang="es-MX" u="sng" dirty="0"/>
          </a:p>
        </p:txBody>
      </p:sp>
      <p:sp>
        <p:nvSpPr>
          <p:cNvPr id="4" name="3 Elipse"/>
          <p:cNvSpPr/>
          <p:nvPr/>
        </p:nvSpPr>
        <p:spPr>
          <a:xfrm>
            <a:off x="467544" y="5157192"/>
            <a:ext cx="20162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2627784" y="4221088"/>
            <a:ext cx="4680520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948264" y="386104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Ingresa a Administracion de Servicio Social 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Inicia Sesión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10226" b="18001"/>
          <a:stretch>
            <a:fillRect/>
          </a:stretch>
        </p:blipFill>
        <p:spPr bwMode="auto">
          <a:xfrm>
            <a:off x="683568" y="1340768"/>
            <a:ext cx="6480720" cy="478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5975648" y="1844824"/>
            <a:ext cx="1008112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7020272" y="1556792"/>
            <a:ext cx="612068" cy="336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Inserta el código y contraseña que te fue proporcionado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es-MX" sz="4400" dirty="0" smtClean="0">
                <a:latin typeface="+mj-lt"/>
                <a:ea typeface="+mj-ea"/>
                <a:cs typeface="+mj-cs"/>
              </a:rPr>
              <a:t>*Si no se cuenta con estos datos y su dependencia tiene convenio vigente podrán solicitarla con el encardo del área jurídica de servicio social </a:t>
            </a:r>
          </a:p>
          <a:p>
            <a:endParaRPr lang="es-MX" sz="4400" dirty="0" smtClean="0">
              <a:latin typeface="+mj-lt"/>
              <a:ea typeface="+mj-ea"/>
              <a:cs typeface="+mj-cs"/>
            </a:endParaRPr>
          </a:p>
          <a:p>
            <a:r>
              <a:rPr lang="es-MX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s-MX" sz="3600" b="1" dirty="0" smtClean="0"/>
              <a:t>Lic. Atzayacatl Valero Haro</a:t>
            </a:r>
            <a:endParaRPr lang="es-MX" sz="3600" dirty="0" smtClean="0"/>
          </a:p>
          <a:p>
            <a:endParaRPr lang="es-MX" sz="3600" dirty="0" smtClean="0"/>
          </a:p>
          <a:p>
            <a:r>
              <a:rPr lang="es-MX" sz="3600" dirty="0" smtClean="0"/>
              <a:t>Email: </a:t>
            </a:r>
            <a:r>
              <a:rPr lang="es-MX" sz="3600" dirty="0" smtClean="0">
                <a:hlinkClick r:id="rId2"/>
              </a:rPr>
              <a:t>avalero@redudg.udg.mx</a:t>
            </a:r>
            <a:endParaRPr lang="es-MX" sz="3600" dirty="0" smtClean="0"/>
          </a:p>
          <a:p>
            <a:endParaRPr lang="es-MX" sz="3600" dirty="0" smtClean="0"/>
          </a:p>
          <a:p>
            <a:r>
              <a:rPr lang="es-MX" sz="3600" dirty="0" smtClean="0"/>
              <a:t>Teléfono:(33) 31342222. Extensión 12108</a:t>
            </a:r>
          </a:p>
          <a:p>
            <a:endParaRPr lang="es-MX" sz="3600" dirty="0" smtClean="0"/>
          </a:p>
          <a:p>
            <a:r>
              <a:rPr lang="es-MX" sz="4400" dirty="0" smtClean="0">
                <a:latin typeface="+mj-lt"/>
                <a:ea typeface="+mj-ea"/>
                <a:cs typeface="+mj-cs"/>
              </a:rPr>
              <a:t>Proporcionando el nombre de su dependencia y del titular.</a:t>
            </a:r>
          </a:p>
          <a:p>
            <a:endParaRPr lang="es-MX" sz="4400" dirty="0" smtClean="0">
              <a:latin typeface="+mj-lt"/>
              <a:ea typeface="+mj-ea"/>
              <a:cs typeface="+mj-cs"/>
            </a:endParaRPr>
          </a:p>
          <a:p>
            <a:r>
              <a:rPr lang="es-MX" sz="4400" dirty="0" smtClean="0"/>
              <a:t>*Las dependencias de UDG deberán utilizar el código y contraseña con los que ingresan a SIIAU</a:t>
            </a:r>
          </a:p>
          <a:p>
            <a:endParaRPr lang="es-MX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5499"/>
          <a:stretch>
            <a:fillRect/>
          </a:stretch>
        </p:blipFill>
        <p:spPr bwMode="auto">
          <a:xfrm>
            <a:off x="951229" y="1600201"/>
            <a:ext cx="7149163" cy="31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4564848" y="2775223"/>
            <a:ext cx="94325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577949" y="2931071"/>
            <a:ext cx="94325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5521205" y="2621310"/>
            <a:ext cx="792088" cy="210319"/>
          </a:xfrm>
          <a:prstGeom prst="line">
            <a:avLst/>
          </a:prstGeom>
          <a:ln>
            <a:solidFill>
              <a:srgbClr val="C00000"/>
            </a:solidFill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5508104" y="2814079"/>
            <a:ext cx="792088" cy="210319"/>
          </a:xfrm>
          <a:prstGeom prst="line">
            <a:avLst/>
          </a:prstGeom>
          <a:ln>
            <a:solidFill>
              <a:srgbClr val="C00000"/>
            </a:solidFill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Da clic en la pestaña Dependencia, después en la opción Dependencia y por ultimo en la opción Detalle.</a:t>
            </a:r>
            <a:endParaRPr lang="es-MX" sz="3200" dirty="0"/>
          </a:p>
        </p:txBody>
      </p:sp>
      <p:grpSp>
        <p:nvGrpSpPr>
          <p:cNvPr id="5" name="4 Grupo"/>
          <p:cNvGrpSpPr/>
          <p:nvPr/>
        </p:nvGrpSpPr>
        <p:grpSpPr>
          <a:xfrm>
            <a:off x="1403648" y="1627548"/>
            <a:ext cx="5976664" cy="3240360"/>
            <a:chOff x="1547664" y="1700808"/>
            <a:chExt cx="5976664" cy="324036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236" t="6996" r="9231" b="45274"/>
            <a:stretch>
              <a:fillRect/>
            </a:stretch>
          </p:blipFill>
          <p:spPr bwMode="auto">
            <a:xfrm>
              <a:off x="1547664" y="1700808"/>
              <a:ext cx="5976664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780928"/>
              <a:ext cx="1811337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 clic en </a:t>
            </a:r>
            <a:r>
              <a:rPr lang="es-MX" sz="4400" dirty="0" smtClean="0">
                <a:latin typeface="+mj-lt"/>
                <a:ea typeface="+mj-ea"/>
                <a:cs typeface="+mj-cs"/>
              </a:rPr>
              <a:t>la pestaña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Dependencia,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después en la opción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Programas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por ultimo en la opción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Nuevo.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3568" y="1556792"/>
            <a:ext cx="7830870" cy="4248472"/>
            <a:chOff x="683568" y="1556792"/>
            <a:chExt cx="7830870" cy="424847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3728" t="12561" r="15214" b="41178"/>
            <a:stretch>
              <a:fillRect/>
            </a:stretch>
          </p:blipFill>
          <p:spPr bwMode="auto">
            <a:xfrm>
              <a:off x="683568" y="1556792"/>
              <a:ext cx="7830870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594769"/>
              <a:ext cx="1811337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 smtClean="0"/>
              <a:t>El sistema desplegará el formato a llenar con todos los datos del programa de servicio social que ofertará su dependencia</a:t>
            </a:r>
            <a:endParaRPr lang="es-MX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</a:t>
            </a:r>
            <a:r>
              <a:rPr lang="es-MX" sz="2000" dirty="0" smtClean="0">
                <a:latin typeface="+mj-lt"/>
                <a:ea typeface="+mj-ea"/>
                <a:cs typeface="+mj-cs"/>
              </a:rPr>
              <a:t>que el programa sea visible para los alumnos de </a:t>
            </a:r>
            <a:r>
              <a:rPr lang="es-MX" sz="2000" dirty="0" err="1" smtClean="0">
                <a:latin typeface="+mj-lt"/>
                <a:ea typeface="+mj-ea"/>
                <a:cs typeface="+mj-cs"/>
              </a:rPr>
              <a:t>CuLagos</a:t>
            </a:r>
            <a:r>
              <a:rPr lang="es-MX" sz="2000" dirty="0" smtClean="0">
                <a:latin typeface="+mj-lt"/>
                <a:ea typeface="+mj-ea"/>
                <a:cs typeface="+mj-cs"/>
              </a:rPr>
              <a:t> debe 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seleccionar CULAGOS-CENTRO UNIVERSITARIO DE LOS LAGOS y agregar los Recursos Humanos Solicitados.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973163" y="1252389"/>
            <a:ext cx="6923781" cy="4330536"/>
            <a:chOff x="973163" y="1252389"/>
            <a:chExt cx="6923781" cy="4330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476" y="1252389"/>
              <a:ext cx="6461468" cy="433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8 Conector recto de flecha"/>
            <p:cNvCxnSpPr/>
            <p:nvPr/>
          </p:nvCxnSpPr>
          <p:spPr>
            <a:xfrm>
              <a:off x="973163" y="2392866"/>
              <a:ext cx="432048" cy="6480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6 Elipse"/>
            <p:cNvSpPr/>
            <p:nvPr/>
          </p:nvSpPr>
          <p:spPr>
            <a:xfrm>
              <a:off x="1421607" y="2941194"/>
              <a:ext cx="5311554" cy="2228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 smtClean="0"/>
              <a:t>Una vez que se capturen todos los datos solicitados deberá dar clic en </a:t>
            </a:r>
            <a:br>
              <a:rPr lang="es-MX" sz="3600" dirty="0" smtClean="0"/>
            </a:br>
            <a:r>
              <a:rPr lang="es-MX" sz="3600" i="1" u="sng" dirty="0" smtClean="0"/>
              <a:t>Crear programa</a:t>
            </a:r>
            <a:endParaRPr lang="es-MX" sz="3600" i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191" t="13360" r="16191" b="13454"/>
          <a:stretch>
            <a:fillRect/>
          </a:stretch>
        </p:blipFill>
        <p:spPr bwMode="auto">
          <a:xfrm>
            <a:off x="899592" y="2060848"/>
            <a:ext cx="74888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755576" y="5085184"/>
            <a:ext cx="144016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1995">
            <a:off x="163438" y="4665249"/>
            <a:ext cx="9937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Se desplegará el siguiente aviso</a:t>
            </a:r>
            <a:endParaRPr lang="es-MX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17930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Elipse"/>
          <p:cNvSpPr/>
          <p:nvPr/>
        </p:nvSpPr>
        <p:spPr>
          <a:xfrm>
            <a:off x="5148064" y="1700808"/>
            <a:ext cx="25922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363</Words>
  <Application>Microsoft Office PowerPoint</Application>
  <PresentationFormat>Presentación en pantalla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Ingresa a la pagina www.siiau.udg.mx</vt:lpstr>
      <vt:lpstr>Inicia Sesión</vt:lpstr>
      <vt:lpstr>Inserta el código y contraseña que te fue proporcionado</vt:lpstr>
      <vt:lpstr>Da clic en la pestaña Dependencia, después en la opción Dependencia y por ultimo en la opción Detalle.</vt:lpstr>
      <vt:lpstr>Presentación de PowerPoint</vt:lpstr>
      <vt:lpstr>El sistema desplegará el formato a llenar con todos los datos del programa de servicio social que ofertará su dependencia</vt:lpstr>
      <vt:lpstr>Una vez que se capturen todos los datos solicitados deberá dar clic en  Crear programa</vt:lpstr>
      <vt:lpstr>Se desplegará el siguiente aviso</vt:lpstr>
      <vt:lpstr>Selecciona el programa capturado dando clic y posteriormente en Descargar formato</vt:lpstr>
      <vt:lpstr>Se abrirá otra pantalla la cual detallará todos los datos del programa. El cual deberá ser impreso, firmado y sellado para adjuntarlo en el sistema.</vt:lpstr>
      <vt:lpstr>Una vez que se han recabado las firmas deberás escanear, guardar y subir el formato al sistema dando clic en Agregar Archivo</vt:lpstr>
      <vt:lpstr>Da clic en Agregar </vt:lpstr>
      <vt:lpstr>Al terminar el registro del programa este se mantendrá en estatus de Edición hasta que sea aprobado. </vt:lpstr>
      <vt:lpstr>Presentación de PowerPoint</vt:lpstr>
    </vt:vector>
  </TitlesOfParts>
  <Company>UDG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CULAGOS</dc:creator>
  <cp:lastModifiedBy>personal</cp:lastModifiedBy>
  <cp:revision>18</cp:revision>
  <dcterms:created xsi:type="dcterms:W3CDTF">2014-01-07T00:15:06Z</dcterms:created>
  <dcterms:modified xsi:type="dcterms:W3CDTF">2016-06-10T15:50:50Z</dcterms:modified>
</cp:coreProperties>
</file>